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1" r:id="rId6"/>
    <p:sldId id="257" r:id="rId7"/>
    <p:sldId id="258" r:id="rId8"/>
    <p:sldId id="259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6CD73E-3C07-49C8-BCB9-2E1846F7D9FF}" v="2" dt="2025-11-11T01:46:13.8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0" autoAdjust="0"/>
    <p:restoredTop sz="94660"/>
  </p:normalViewPr>
  <p:slideViewPr>
    <p:cSldViewPr snapToGrid="0">
      <p:cViewPr varScale="1">
        <p:scale>
          <a:sx n="72" d="100"/>
          <a:sy n="72" d="100"/>
        </p:scale>
        <p:origin x="88" y="3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 Boroff" userId="aa937f06-7616-4432-a6fb-6086a0b76e0c" providerId="ADAL" clId="{85AF7F63-4C8E-4670-89D0-8A95E64A37B6}"/>
    <pc:docChg chg="custSel modSld">
      <pc:chgData name="Jen Boroff" userId="aa937f06-7616-4432-a6fb-6086a0b76e0c" providerId="ADAL" clId="{85AF7F63-4C8E-4670-89D0-8A95E64A37B6}" dt="2025-11-11T01:46:17.198" v="9" actId="14100"/>
      <pc:docMkLst>
        <pc:docMk/>
      </pc:docMkLst>
      <pc:sldChg chg="addSp delSp modSp mod">
        <pc:chgData name="Jen Boroff" userId="aa937f06-7616-4432-a6fb-6086a0b76e0c" providerId="ADAL" clId="{85AF7F63-4C8E-4670-89D0-8A95E64A37B6}" dt="2025-11-11T01:46:07.547" v="7" actId="1076"/>
        <pc:sldMkLst>
          <pc:docMk/>
          <pc:sldMk cId="2838438223" sldId="260"/>
        </pc:sldMkLst>
        <pc:picChg chg="add mod modCrop">
          <ac:chgData name="Jen Boroff" userId="aa937f06-7616-4432-a6fb-6086a0b76e0c" providerId="ADAL" clId="{85AF7F63-4C8E-4670-89D0-8A95E64A37B6}" dt="2025-11-11T01:46:07.547" v="7" actId="1076"/>
          <ac:picMkLst>
            <pc:docMk/>
            <pc:sldMk cId="2838438223" sldId="260"/>
            <ac:picMk id="3" creationId="{6B132EC0-B421-C610-6534-6E8D027B6E47}"/>
          </ac:picMkLst>
        </pc:picChg>
        <pc:picChg chg="del">
          <ac:chgData name="Jen Boroff" userId="aa937f06-7616-4432-a6fb-6086a0b76e0c" providerId="ADAL" clId="{85AF7F63-4C8E-4670-89D0-8A95E64A37B6}" dt="2025-11-11T01:45:54.645" v="1" actId="478"/>
          <ac:picMkLst>
            <pc:docMk/>
            <pc:sldMk cId="2838438223" sldId="260"/>
            <ac:picMk id="9" creationId="{5793BD77-DEF9-0092-E6B6-BF2F0C8DD1A9}"/>
          </ac:picMkLst>
        </pc:picChg>
      </pc:sldChg>
      <pc:sldChg chg="addSp delSp modSp mod">
        <pc:chgData name="Jen Boroff" userId="aa937f06-7616-4432-a6fb-6086a0b76e0c" providerId="ADAL" clId="{85AF7F63-4C8E-4670-89D0-8A95E64A37B6}" dt="2025-11-11T01:46:17.198" v="9" actId="14100"/>
        <pc:sldMkLst>
          <pc:docMk/>
          <pc:sldMk cId="4221692408" sldId="261"/>
        </pc:sldMkLst>
        <pc:picChg chg="add mod">
          <ac:chgData name="Jen Boroff" userId="aa937f06-7616-4432-a6fb-6086a0b76e0c" providerId="ADAL" clId="{85AF7F63-4C8E-4670-89D0-8A95E64A37B6}" dt="2025-11-11T01:46:17.198" v="9" actId="14100"/>
          <ac:picMkLst>
            <pc:docMk/>
            <pc:sldMk cId="4221692408" sldId="261"/>
            <ac:picMk id="2" creationId="{FE9E1F15-38EE-CC6E-A4FA-6CA2F90F6DAD}"/>
          </ac:picMkLst>
        </pc:picChg>
        <pc:picChg chg="del">
          <ac:chgData name="Jen Boroff" userId="aa937f06-7616-4432-a6fb-6086a0b76e0c" providerId="ADAL" clId="{85AF7F63-4C8E-4670-89D0-8A95E64A37B6}" dt="2025-11-11T01:45:22.564" v="0" actId="478"/>
          <ac:picMkLst>
            <pc:docMk/>
            <pc:sldMk cId="4221692408" sldId="261"/>
            <ac:picMk id="6" creationId="{52AFAD56-EAF0-518C-DCB7-1775EA4A121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C215D-57B3-9547-EA9B-06735AE074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4341" y="1122363"/>
            <a:ext cx="11014745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Avenir Next LT Pro" panose="020B05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A549EE-37B9-DE93-379F-A681A13826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venir Next LT Pro" panose="020B05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32534-2985-EEC9-7C17-DB1F2C43B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115D-27F7-42AB-A2D7-8D3A2EB1AE35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72524-23D8-5C98-400F-E590F6A06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24934-6B26-BA3A-9CB2-464EDD726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44AB2-C7A4-461C-87F9-C730CE60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081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D9657-C278-17DA-0A4E-13936B4AC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46EC82-EEF2-6C85-289F-E0C916E829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05932F-DBBD-21AE-98CB-72126D865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115D-27F7-42AB-A2D7-8D3A2EB1AE35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314D01-A0CA-0E73-748D-AC23DCA01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3F579-CB50-3DDF-0FD1-366FFD871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44AB2-C7A4-461C-87F9-C730CE60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36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7B4B86-429C-FB61-42FD-BFA9DF8D36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526C71-94FD-C496-FDC2-266275225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0BE5E2-3CFC-6A59-18B0-40B1BBEDE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115D-27F7-42AB-A2D7-8D3A2EB1AE35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8BF3B2-FCFB-7983-89F2-958B8982A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E1EE7-272C-C40E-D7AB-EAE595291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44AB2-C7A4-461C-87F9-C730CE60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374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CEF65-B7F6-F56A-FF0D-5C73E78BA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venir Next LT Pro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0379F-635B-E8FC-3F90-DBDB5F991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venir Next LT Pro" panose="020B0504020202020204" pitchFamily="34" charset="0"/>
              </a:defRPr>
            </a:lvl1pPr>
            <a:lvl2pPr>
              <a:defRPr>
                <a:latin typeface="Avenir Next LT Pro" panose="020B0504020202020204" pitchFamily="34" charset="0"/>
              </a:defRPr>
            </a:lvl2pPr>
            <a:lvl3pPr>
              <a:defRPr>
                <a:latin typeface="Avenir Next LT Pro" panose="020B0504020202020204" pitchFamily="34" charset="0"/>
              </a:defRPr>
            </a:lvl3pPr>
            <a:lvl4pPr>
              <a:defRPr>
                <a:latin typeface="Avenir Next LT Pro" panose="020B0504020202020204" pitchFamily="34" charset="0"/>
              </a:defRPr>
            </a:lvl4pPr>
            <a:lvl5pPr marL="20574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Avenir Next LT Pro" panose="020B05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Fifth </a:t>
            </a:r>
            <a:r>
              <a:rPr lang="en-US" dirty="0" err="1"/>
              <a:t>levelClick</a:t>
            </a:r>
            <a:r>
              <a:rPr lang="en-US" dirty="0"/>
              <a:t> to edit Master title style</a:t>
            </a:r>
          </a:p>
          <a:p>
            <a:pPr lvl="4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5F958-CF4A-A2A2-98B2-A8AC94A34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115D-27F7-42AB-A2D7-8D3A2EB1AE35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5C06-9F94-E2CA-2AEA-9C8784563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ECF17-B71E-6D5D-2CD8-EBD2C38F6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44AB2-C7A4-461C-87F9-C730CE60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B2754-3EF8-D2CE-2525-093E455AE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214AB2-CFB5-BB05-959C-92BBC49BE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20DFB6-DD50-9619-5BF6-172B7CCF7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115D-27F7-42AB-A2D7-8D3A2EB1AE35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78114-09EE-BB8A-6B8B-58A326689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0A5EEF-1DEC-0925-5EBB-96D1A684A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44AB2-C7A4-461C-87F9-C730CE60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66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8E07F-6BB9-9705-11F8-6D926E809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8563F-5CB0-0174-3392-76114B0164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217D54-69D2-3E0A-A6E2-16D103065F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9C24F1-76C2-1F71-8B92-5355CB620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115D-27F7-42AB-A2D7-8D3A2EB1AE35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C4D240-70A3-0E21-5E79-6EBE5A243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250582-4D9B-F890-FC38-082311E6F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44AB2-C7A4-461C-87F9-C730CE60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389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8385F-88B4-1E21-45FA-432F1D4E7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12C529-E13F-4AC7-B026-4D2813600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CDA82F-E045-E884-ADD2-0B6974BAD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29A4F1-BE04-F5E7-3A9F-469A5BA1FA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32CF7F-B508-A4D2-BD31-3A93EB4F5E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FCDD4D-B214-E6D4-3728-6D6ED3641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115D-27F7-42AB-A2D7-8D3A2EB1AE35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2165D2-7EFD-DE46-E74C-9AD3B7A18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CB9FE4-FE26-9A8A-3C40-117924CA3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44AB2-C7A4-461C-87F9-C730CE60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559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764EA-1874-E421-F7AD-CFB99E92B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AF701B-EE28-12DE-3DE4-39DEAFE66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115D-27F7-42AB-A2D7-8D3A2EB1AE35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A20308-2DEF-7F8C-5397-ECDA87ECC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AC136F-F52A-E1D0-5CC6-A4D14CFBD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44AB2-C7A4-461C-87F9-C730CE60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013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613E5A-C33D-3C9E-0076-92266A5AE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115D-27F7-42AB-A2D7-8D3A2EB1AE35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DA04D7-FC23-DD2B-8814-EAB54EBD3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F072CF-B08C-2AA5-C57B-B981CD0AC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44AB2-C7A4-461C-87F9-C730CE60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12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44CCB-F3BE-F91D-B2E0-A15956137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DBDAC-83E2-4418-4BD2-5BB9283B8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749D01-0959-4A2A-8243-D92379655C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375B49-6A97-9E1F-224D-5AACE5F49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115D-27F7-42AB-A2D7-8D3A2EB1AE35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EADB11-2119-F212-8080-A5AEB9DFB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946F33-02BA-A646-C79C-7C9277395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44AB2-C7A4-461C-87F9-C730CE60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573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678F6-73EA-546F-D036-489644DB0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982493-3CA1-FEA0-1F5F-26387C9EF9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7CF6F5-D033-F683-98AF-FC996DA5D7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55734-A2DC-8485-D2D9-1BD27B32D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115D-27F7-42AB-A2D7-8D3A2EB1AE35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A16A13-8FD6-63C2-6EF9-E7FA68ED5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1D1DC-D6A1-D748-1D26-62D6152C1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44AB2-C7A4-461C-87F9-C730CE60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8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3275E6-E050-CC94-E400-B06C82266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05F637-3ECE-9203-46C0-7361D7459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37A3E9-8972-1870-D973-F787EA3F46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A3115D-27F7-42AB-A2D7-8D3A2EB1AE35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8BA0E-747A-9A78-5CC2-0F28103A34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2D2EF2-839B-6F6A-A661-6D99D074E2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944AB2-C7A4-461C-87F9-C730CE60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99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venir Next LT Pro" panose="020B05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venir Next LT Pro" panose="020B05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venir Next LT Pro" panose="020B05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venir Next LT Pro" panose="020B05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venir Next LT Pro" panose="020B05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venir Next LT Pro" panose="020B05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0A604E4-7307-451C-93BE-F1F7E1BF3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7F3A0AA-35E5-4085-942B-737839030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82344"/>
            <a:ext cx="12191998" cy="159074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02F5C38-C747-4173-ABBF-656E39E82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8115300" cy="1590742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12191998" cy="1590742"/>
          </a:xfrm>
          <a:prstGeom prst="rect">
            <a:avLst/>
          </a:prstGeom>
          <a:gradFill>
            <a:gsLst>
              <a:gs pos="0">
                <a:srgbClr val="000000">
                  <a:alpha val="71765"/>
                </a:srgbClr>
              </a:gs>
              <a:gs pos="100000">
                <a:schemeClr val="accent1"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E8E7EC-7802-80B0-6571-C736EE6A35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4" y="5490971"/>
            <a:ext cx="6962072" cy="1159200"/>
          </a:xfrm>
        </p:spPr>
        <p:txBody>
          <a:bodyPr anchor="ctr">
            <a:normAutofit/>
          </a:bodyPr>
          <a:lstStyle/>
          <a:p>
            <a:pPr algn="l"/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C63BE7-8023-D288-B4C2-0031A04585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6522" y="5633765"/>
            <a:ext cx="3408555" cy="873612"/>
          </a:xfrm>
        </p:spPr>
        <p:txBody>
          <a:bodyPr anchor="ctr">
            <a:normAutofit/>
          </a:bodyPr>
          <a:lstStyle/>
          <a:p>
            <a:pPr algn="l"/>
            <a:endParaRPr lang="en-US" sz="2000">
              <a:solidFill>
                <a:srgbClr val="FFFFFF"/>
              </a:solidFill>
            </a:endParaRPr>
          </a:p>
        </p:txBody>
      </p:sp>
      <p:pic>
        <p:nvPicPr>
          <p:cNvPr id="9" name="Picture 8" descr="A logo with text on it&#10;&#10;AI-generated content may be incorrect.">
            <a:extLst>
              <a:ext uri="{FF2B5EF4-FFF2-40B4-BE49-F238E27FC236}">
                <a16:creationId xmlns:a16="http://schemas.microsoft.com/office/drawing/2014/main" id="{316EA8F5-0E49-6133-A0E4-AF389BC7E2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264" y="960010"/>
            <a:ext cx="8276500" cy="2400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170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5927477-BBA1-D664-40A9-83993310FF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6693" y="1030406"/>
            <a:ext cx="8147713" cy="3081242"/>
          </a:xfrm>
        </p:spPr>
        <p:txBody>
          <a:bodyPr anchor="ctr">
            <a:normAutofit/>
          </a:bodyPr>
          <a:lstStyle/>
          <a:p>
            <a:endParaRPr lang="en-US" sz="4800" dirty="0">
              <a:solidFill>
                <a:srgbClr val="FFFFFF"/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2BD0AF1B-042F-BA94-AAF6-8F33CBF334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3095" y="4276903"/>
            <a:ext cx="9078628" cy="860620"/>
          </a:xfrm>
        </p:spPr>
        <p:txBody>
          <a:bodyPr anchor="ctr">
            <a:normAutofit/>
          </a:bodyPr>
          <a:lstStyle/>
          <a:p>
            <a:endParaRPr lang="en-US">
              <a:solidFill>
                <a:srgbClr val="FFFFFF"/>
              </a:solidFill>
              <a:latin typeface="Avenir Next LT Pro" panose="020B0504020202020204" pitchFamily="34" charset="0"/>
            </a:endParaRPr>
          </a:p>
        </p:txBody>
      </p:sp>
      <p:pic>
        <p:nvPicPr>
          <p:cNvPr id="2" name="Picture 1" descr="A black and white logo&#10;&#10;AI-generated content may be incorrect.">
            <a:extLst>
              <a:ext uri="{FF2B5EF4-FFF2-40B4-BE49-F238E27FC236}">
                <a16:creationId xmlns:a16="http://schemas.microsoft.com/office/drawing/2014/main" id="{FE9E1F15-38EE-CC6E-A4FA-6CA2F90F6D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81"/>
          <a:stretch>
            <a:fillRect/>
          </a:stretch>
        </p:blipFill>
        <p:spPr>
          <a:xfrm>
            <a:off x="9144000" y="6004448"/>
            <a:ext cx="2860924" cy="689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692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537A95-B52C-493E-0D3C-A8F7415C1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FEB54-36DE-7A70-EF31-C6DE8378F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endParaRPr lang="en-US" sz="2000" dirty="0"/>
          </a:p>
        </p:txBody>
      </p:sp>
      <p:pic>
        <p:nvPicPr>
          <p:cNvPr id="4" name="Picture 3" descr="A logo with text on it&#10;&#10;AI-generated content may be incorrect.">
            <a:extLst>
              <a:ext uri="{FF2B5EF4-FFF2-40B4-BE49-F238E27FC236}">
                <a16:creationId xmlns:a16="http://schemas.microsoft.com/office/drawing/2014/main" id="{2E01E5E9-BD62-45B7-F0CA-F6A29DD804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4831" y="6257902"/>
            <a:ext cx="1854216" cy="537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940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2AB5F9B-EF11-F995-6CA8-0984D2B99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D398325-87B6-5BC5-2AFF-2D6FC440343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7B3FF0-A1F9-792C-9E21-A60E76225C7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A logo with text on it&#10;&#10;AI-generated content may be incorrect.">
            <a:extLst>
              <a:ext uri="{FF2B5EF4-FFF2-40B4-BE49-F238E27FC236}">
                <a16:creationId xmlns:a16="http://schemas.microsoft.com/office/drawing/2014/main" id="{77E5B8FF-90EA-FF3C-2572-D25583F6D2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177" y="6224013"/>
            <a:ext cx="1854216" cy="537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364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EEB75C8-C961-2D1E-78D8-6638E87E4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E971AB-26DD-3A34-DA36-A7F9FF4FC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A logo with text on it&#10;&#10;AI-generated content may be incorrect.">
            <a:extLst>
              <a:ext uri="{FF2B5EF4-FFF2-40B4-BE49-F238E27FC236}">
                <a16:creationId xmlns:a16="http://schemas.microsoft.com/office/drawing/2014/main" id="{3014F806-BBED-3F6C-E8AC-02E9591022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177" y="6224013"/>
            <a:ext cx="1854216" cy="537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728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A9C8D46-54D8-4DF1-99A2-E651C7B13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E12BF4D-F47A-41C1-85FC-652E412D3B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988591">
            <a:off x="7897613" y="684022"/>
            <a:ext cx="5330585" cy="5218721"/>
          </a:xfrm>
          <a:custGeom>
            <a:avLst/>
            <a:gdLst>
              <a:gd name="connsiteX0" fmla="*/ 4721855 w 5330585"/>
              <a:gd name="connsiteY0" fmla="*/ 4361426 h 5218721"/>
              <a:gd name="connsiteX1" fmla="*/ 3457542 w 5330585"/>
              <a:gd name="connsiteY1" fmla="*/ 5211667 h 5218721"/>
              <a:gd name="connsiteX2" fmla="*/ 3430109 w 5330585"/>
              <a:gd name="connsiteY2" fmla="*/ 5218721 h 5218721"/>
              <a:gd name="connsiteX3" fmla="*/ 0 w 5330585"/>
              <a:gd name="connsiteY3" fmla="*/ 2647363 h 5218721"/>
              <a:gd name="connsiteX4" fmla="*/ 12834 w 5330585"/>
              <a:gd name="connsiteY4" fmla="*/ 2393199 h 5218721"/>
              <a:gd name="connsiteX5" fmla="*/ 2664828 w 5330585"/>
              <a:gd name="connsiteY5" fmla="*/ 0 h 5218721"/>
              <a:gd name="connsiteX6" fmla="*/ 5330585 w 5330585"/>
              <a:gd name="connsiteY6" fmla="*/ 2665757 h 5218721"/>
              <a:gd name="connsiteX7" fmla="*/ 4721855 w 5330585"/>
              <a:gd name="connsiteY7" fmla="*/ 4361426 h 5218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30585" h="5218721">
                <a:moveTo>
                  <a:pt x="4721855" y="4361426"/>
                </a:moveTo>
                <a:cubicBezTo>
                  <a:pt x="4395896" y="4756397"/>
                  <a:pt x="3958379" y="5055891"/>
                  <a:pt x="3457542" y="5211667"/>
                </a:cubicBezTo>
                <a:lnTo>
                  <a:pt x="3430109" y="5218721"/>
                </a:lnTo>
                <a:lnTo>
                  <a:pt x="0" y="2647363"/>
                </a:lnTo>
                <a:lnTo>
                  <a:pt x="12834" y="2393199"/>
                </a:lnTo>
                <a:cubicBezTo>
                  <a:pt x="149347" y="1048975"/>
                  <a:pt x="1284587" y="0"/>
                  <a:pt x="2664828" y="0"/>
                </a:cubicBezTo>
                <a:cubicBezTo>
                  <a:pt x="4137085" y="0"/>
                  <a:pt x="5330585" y="1193500"/>
                  <a:pt x="5330585" y="2665757"/>
                </a:cubicBezTo>
                <a:cubicBezTo>
                  <a:pt x="5330585" y="3309870"/>
                  <a:pt x="5102142" y="3900626"/>
                  <a:pt x="4721855" y="4361426"/>
                </a:cubicBezTo>
                <a:close/>
              </a:path>
            </a:pathLst>
          </a:custGeom>
          <a:gradFill>
            <a:gsLst>
              <a:gs pos="16000">
                <a:srgbClr val="000000">
                  <a:alpha val="41000"/>
                </a:srgbClr>
              </a:gs>
              <a:gs pos="85000">
                <a:schemeClr val="accent1">
                  <a:alpha val="2500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F055B3-1F95-4ABA-BFE4-A58320A820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0"/>
            <a:ext cx="12165981" cy="448089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5FBF53F-BBBA-4974-AD72-0E8CD294E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2622" y="-2"/>
            <a:ext cx="12179371" cy="6400796"/>
          </a:xfrm>
          <a:prstGeom prst="rect">
            <a:avLst/>
          </a:prstGeom>
          <a:gradFill>
            <a:gsLst>
              <a:gs pos="4500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68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A3C06F0-6BF3-185A-3032-F37D40220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803" y="1201002"/>
            <a:ext cx="7208197" cy="277961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Divider Slide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CA760-6CED-5597-9A74-11FB8EFC7A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31531" y="4076938"/>
            <a:ext cx="7208197" cy="1265112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 sz="24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2875D7-3769-4291-959E-9FAD764A7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2461" y="0"/>
            <a:ext cx="3214360" cy="6858000"/>
          </a:xfrm>
          <a:prstGeom prst="rect">
            <a:avLst/>
          </a:prstGeom>
          <a:gradFill>
            <a:gsLst>
              <a:gs pos="0">
                <a:srgbClr val="000000">
                  <a:alpha val="41000"/>
                </a:srgbClr>
              </a:gs>
              <a:gs pos="86000">
                <a:schemeClr val="accent1">
                  <a:alpha val="3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6B132EC0-B421-C610-6534-6E8D027B6E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81"/>
          <a:stretch>
            <a:fillRect/>
          </a:stretch>
        </p:blipFill>
        <p:spPr>
          <a:xfrm>
            <a:off x="8572869" y="5866725"/>
            <a:ext cx="3432055" cy="827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438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C06FDB92B99345B1519FB0C110B242" ma:contentTypeVersion="13" ma:contentTypeDescription="Create a new document." ma:contentTypeScope="" ma:versionID="f731ca275f29ef35ff2099c3ce309057">
  <xsd:schema xmlns:xsd="http://www.w3.org/2001/XMLSchema" xmlns:xs="http://www.w3.org/2001/XMLSchema" xmlns:p="http://schemas.microsoft.com/office/2006/metadata/properties" xmlns:ns2="88dc2145-8a2c-490e-9496-512572a8939b" xmlns:ns3="db2dc415-d9cc-4e22-8cfd-bb8b62fa3508" targetNamespace="http://schemas.microsoft.com/office/2006/metadata/properties" ma:root="true" ma:fieldsID="687af99c63a09ed35cb482a9b14cf372" ns2:_="" ns3:_="">
    <xsd:import namespace="88dc2145-8a2c-490e-9496-512572a8939b"/>
    <xsd:import namespace="db2dc415-d9cc-4e22-8cfd-bb8b62fa35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dc2145-8a2c-490e-9496-512572a893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6b08b45-792f-444f-b4e1-d983db6a650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2dc415-d9cc-4e22-8cfd-bb8b62fa350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79dd39b-6dc2-4b29-9edb-4c33e0cd606e}" ma:internalName="TaxCatchAll" ma:showField="CatchAllData" ma:web="db2dc415-d9cc-4e22-8cfd-bb8b62fa35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8dc2145-8a2c-490e-9496-512572a8939b">
      <Terms xmlns="http://schemas.microsoft.com/office/infopath/2007/PartnerControls"/>
    </lcf76f155ced4ddcb4097134ff3c332f>
    <TaxCatchAll xmlns="db2dc415-d9cc-4e22-8cfd-bb8b62fa3508" xsi:nil="true"/>
  </documentManagement>
</p:properties>
</file>

<file path=customXml/itemProps1.xml><?xml version="1.0" encoding="utf-8"?>
<ds:datastoreItem xmlns:ds="http://schemas.openxmlformats.org/officeDocument/2006/customXml" ds:itemID="{6C51CAAC-A76E-4F15-B7EF-A9519451AEA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7235694-29BF-46AE-BDE9-67959277A0AE}"/>
</file>

<file path=customXml/itemProps3.xml><?xml version="1.0" encoding="utf-8"?>
<ds:datastoreItem xmlns:ds="http://schemas.openxmlformats.org/officeDocument/2006/customXml" ds:itemID="{6E505276-68DF-4DD7-B98E-767447DCD9D0}">
  <ds:schemaRefs>
    <ds:schemaRef ds:uri="http://schemas.microsoft.com/office/2006/metadata/properties"/>
    <ds:schemaRef ds:uri="http://schemas.microsoft.com/office/infopath/2007/PartnerControls"/>
    <ds:schemaRef ds:uri="88dc2145-8a2c-490e-9496-512572a8939b"/>
    <ds:schemaRef ds:uri="db2dc415-d9cc-4e22-8cfd-bb8b62fa350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</Words>
  <Application>Microsoft Office PowerPoint</Application>
  <PresentationFormat>Widescreen</PresentationFormat>
  <Paragraphs>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Arial</vt:lpstr>
      <vt:lpstr>Avenir Next LT Pro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Divider Slide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 Boroff</dc:creator>
  <cp:lastModifiedBy>Jen Boroff</cp:lastModifiedBy>
  <cp:revision>1</cp:revision>
  <dcterms:created xsi:type="dcterms:W3CDTF">2025-08-06T02:27:55Z</dcterms:created>
  <dcterms:modified xsi:type="dcterms:W3CDTF">2025-11-11T01:46:22Z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0x01010060C06FDB92B99345B1519FB0C110B242</vt:lpwstr>
  </property>
  <property fmtid="{D5CDD505-2E9C-101B-9397-08002B2CF9AE}" pid="3" name="MediaServiceImageTags">
    <vt:lpwstr/>
  </property>
</Properties>
</file>